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5" r:id="rId5"/>
    <p:sldId id="257" r:id="rId6"/>
    <p:sldId id="271" r:id="rId7"/>
    <p:sldId id="273" r:id="rId8"/>
    <p:sldId id="274" r:id="rId9"/>
    <p:sldId id="260" r:id="rId10"/>
    <p:sldId id="261" r:id="rId11"/>
    <p:sldId id="262" r:id="rId12"/>
    <p:sldId id="267" r:id="rId13"/>
    <p:sldId id="268" r:id="rId14"/>
    <p:sldId id="263" r:id="rId15"/>
    <p:sldId id="272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090B-37EF-49C3-A474-D223067C8F8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9027-BC45-4DF6-A965-79CC77FE0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090B-37EF-49C3-A474-D223067C8F8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9027-BC45-4DF6-A965-79CC77FE0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090B-37EF-49C3-A474-D223067C8F8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9027-BC45-4DF6-A965-79CC77FE0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090B-37EF-49C3-A474-D223067C8F8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9027-BC45-4DF6-A965-79CC77FE0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090B-37EF-49C3-A474-D223067C8F8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9027-BC45-4DF6-A965-79CC77FE0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090B-37EF-49C3-A474-D223067C8F8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9027-BC45-4DF6-A965-79CC77FE0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090B-37EF-49C3-A474-D223067C8F8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9027-BC45-4DF6-A965-79CC77FE0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090B-37EF-49C3-A474-D223067C8F8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9027-BC45-4DF6-A965-79CC77FE0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090B-37EF-49C3-A474-D223067C8F8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9027-BC45-4DF6-A965-79CC77FE0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090B-37EF-49C3-A474-D223067C8F8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9027-BC45-4DF6-A965-79CC77FE0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090B-37EF-49C3-A474-D223067C8F8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9027-BC45-4DF6-A965-79CC77FE0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6090B-37EF-49C3-A474-D223067C8F8A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49027-BC45-4DF6-A965-79CC77FE04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Нравственные законы </a:t>
            </a:r>
            <a:br>
              <a:rPr lang="ru-RU" sz="8000" dirty="0" smtClean="0"/>
            </a:br>
            <a:r>
              <a:rPr lang="ru-RU" sz="8000" dirty="0" smtClean="0"/>
              <a:t>в современном мире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Ольга Иннокентьевна </a:t>
            </a:r>
            <a:r>
              <a:rPr lang="ru-RU" sz="2800" dirty="0" err="1" smtClean="0"/>
              <a:t>Шишмарёва</a:t>
            </a:r>
            <a:r>
              <a:rPr lang="ru-RU" sz="2800" dirty="0" smtClean="0"/>
              <a:t>, находясь на передовых позициях, была тяжело ранена осколком немецкого снаряда. Умерла от раны. (1896 – 23.03.1915)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c.pics.livejournal.com/hris_01/25835491/373031/373031_original.jpg"/>
          <p:cNvPicPr>
            <a:picLocks noChangeAspect="1" noChangeArrowheads="1"/>
          </p:cNvPicPr>
          <p:nvPr/>
        </p:nvPicPr>
        <p:blipFill>
          <a:blip r:embed="rId2" cstate="print"/>
          <a:srcRect b="31377"/>
          <a:stretch>
            <a:fillRect/>
          </a:stretch>
        </p:blipFill>
        <p:spPr bwMode="auto">
          <a:xfrm>
            <a:off x="1714480" y="1857364"/>
            <a:ext cx="517711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fishki.net/upload/users/2015/09/19/443145/99a704079f0fa25ae478f788339911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geroirostova.ru/monum/medra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0"/>
            <a:ext cx="5143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northtravel.opentown.ru/1/news/18131/i-c4308ee0ce648f21dccc1c1f5a04d2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5143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://www.craigsnoeyink.org/Old%20Site/images/Pictures/Friends/Washington%20DC/Nurses%20monume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14393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Д/З</a:t>
            </a:r>
            <a:r>
              <a:rPr lang="ru-RU" sz="7200" dirty="0" smtClean="0"/>
              <a:t>: </a:t>
            </a:r>
            <a:br>
              <a:rPr lang="ru-RU" sz="7200" dirty="0" smtClean="0"/>
            </a:b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Рассказ о сёстрах милосердия</a:t>
            </a:r>
          </a:p>
          <a:p>
            <a:r>
              <a:rPr lang="ru-RU" dirty="0" smtClean="0"/>
              <a:t>Рассказ об истории создания памятника сестре милосердия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736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8686800" cy="185738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000108"/>
            <a:ext cx="4495800" cy="585789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На уроке я работал …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Своей работой на уроке я … Урок для меня показался …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За урок я …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Мое настроение ...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Материал урока мне был …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Домашнее задание мне кажется …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928670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активно / пассивно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   доволен / не доволен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   коротким / длинным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   не устал / </a:t>
            </a:r>
            <a:r>
              <a:rPr lang="ru-RU" sz="2800" dirty="0" err="1" smtClean="0">
                <a:solidFill>
                  <a:srgbClr val="FF0000"/>
                </a:solidFill>
              </a:rPr>
              <a:t>устал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   стало лучше / стало хуже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   понятен / не понятен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   полезен / бесполезен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   интересен / скучен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лёгким/ трудным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     интересно / не интересно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://nebula.wsimg.com/5b4d833f11107a44707e31b5b17a7403?AccessKeyId=0E24007AF296F2AE1ABF&amp;disposition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675" y="0"/>
            <a:ext cx="4505325" cy="29432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64600" y="5886480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7170" name="Picture 2" descr="http://beautyart.ucoz.ru/_si/0/73694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95385" cy="3289788"/>
          </a:xfrm>
          <a:prstGeom prst="rect">
            <a:avLst/>
          </a:prstGeom>
          <a:noFill/>
        </p:spPr>
      </p:pic>
      <p:pic>
        <p:nvPicPr>
          <p:cNvPr id="7174" name="Picture 6" descr="http://st1.stranamam.ru/data/cache/2011sep/15/18/2581284_82076-65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539901"/>
            <a:ext cx="3643338" cy="5318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15262" cy="1680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Альфред Нобель,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шведский инженер-химик, изобретатель и промышленник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AlfredNobel adjus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081440"/>
            <a:ext cx="4295766" cy="5776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74638"/>
            <a:ext cx="3571868" cy="265429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Нобелевская премия</a:t>
            </a:r>
            <a:endParaRPr lang="ru-RU" dirty="0"/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1075" cy="4572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20" name="Текст 3"/>
          <p:cNvSpPr>
            <a:spLocks noGrp="1"/>
          </p:cNvSpPr>
          <p:nvPr>
            <p:ph type="body" sz="half" idx="3"/>
          </p:nvPr>
        </p:nvSpPr>
        <p:spPr>
          <a:xfrm>
            <a:off x="4178300" y="5867400"/>
            <a:ext cx="3521075" cy="4572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1" name="Picture 2" descr="C:\Users\Admin\Desktop\Nobel_Prize_Medal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821373" cy="2961244"/>
          </a:xfr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7061186" y="6224587"/>
            <a:ext cx="4041775" cy="3951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http://www.fitsoul-fitbody.com/blog/wp-admin/includes/lib/index.php?q=aHR0cDovL2ltMS5rb21tZXJzYW50LnJ1L0lzc3Vlcy5waG90by9DT1JQLzIwMTMvMTAvMjIvS09HXzA5ODczOF8wMDAwMl8yX3QyMThfMTQ0NDAzLmpwZw%3D%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1003" y="3214662"/>
            <a:ext cx="6482997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at18.privet.ru/lr/0a2e72b1390ba1837a8b374d0f0e00c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5824" y="1285860"/>
            <a:ext cx="4548176" cy="60105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.rufox.ru/files/big2/599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05500" cy="3933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dn1.img.sputniknews.com/images/101583/21/1015832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0122" y="0"/>
            <a:ext cx="7203878" cy="3897299"/>
          </a:xfrm>
          <a:prstGeom prst="rect">
            <a:avLst/>
          </a:prstGeom>
          <a:noFill/>
        </p:spPr>
      </p:pic>
      <p:pic>
        <p:nvPicPr>
          <p:cNvPr id="1028" name="Picture 4" descr="http://www.newizv.ru/images/ph/2008/08/09/b1410733533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68239"/>
            <a:ext cx="4786346" cy="3589761"/>
          </a:xfrm>
          <a:prstGeom prst="rect">
            <a:avLst/>
          </a:prstGeom>
          <a:noFill/>
        </p:spPr>
      </p:pic>
      <p:pic>
        <p:nvPicPr>
          <p:cNvPr id="1030" name="Picture 6" descr="http://s2.planeta.ru/i/afba3/1436362582403_re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857628"/>
            <a:ext cx="2786081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jourdom.ru/wp-content/uploads/2012/12/PR20121018194009-330x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52924" cy="6293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&amp;Dcy;&amp;iecy;&amp;ncy;&amp;softcy; &amp;dcy;&amp;ocy;&amp;bcy;&amp;rcy;&amp;ycy;&amp;khcy; &amp;dcy;&amp;ie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680" y="0"/>
            <a:ext cx="91696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5112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Вера Николаевна Семёнова – сестра милосердия, погибла от ран, полученных во время германской бомбардировки под Ковелем.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12" y="1600200"/>
            <a:ext cx="285748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(1897 -23.08.1916)</a:t>
            </a:r>
            <a:endParaRPr lang="ru-RU" dirty="0"/>
          </a:p>
        </p:txBody>
      </p:sp>
      <p:pic>
        <p:nvPicPr>
          <p:cNvPr id="1026" name="Picture 2" descr="http://ic.pics.livejournal.com/hris_01/25835491/366833/366833_original.jpg"/>
          <p:cNvPicPr>
            <a:picLocks noChangeAspect="1" noChangeArrowheads="1"/>
          </p:cNvPicPr>
          <p:nvPr/>
        </p:nvPicPr>
        <p:blipFill>
          <a:blip r:embed="rId2" cstate="print"/>
          <a:srcRect b="38162"/>
          <a:stretch>
            <a:fillRect/>
          </a:stretch>
        </p:blipFill>
        <p:spPr bwMode="auto">
          <a:xfrm>
            <a:off x="357158" y="1643050"/>
            <a:ext cx="6010275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92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Нравственные законы  в современном мире</vt:lpstr>
      <vt:lpstr>Слайд 2</vt:lpstr>
      <vt:lpstr>Альфред Нобель, шведский инженер-химик, изобретатель и промышленник  </vt:lpstr>
      <vt:lpstr>Нобелевская премия</vt:lpstr>
      <vt:lpstr>Слайд 5</vt:lpstr>
      <vt:lpstr>Слайд 6</vt:lpstr>
      <vt:lpstr>Слайд 7</vt:lpstr>
      <vt:lpstr>Слайд 8</vt:lpstr>
      <vt:lpstr>Вера Николаевна Семёнова – сестра милосердия, погибла от ран, полученных во время германской бомбардировки под Ковелем.</vt:lpstr>
      <vt:lpstr>Ольга Иннокентьевна Шишмарёва, находясь на передовых позициях, была тяжело ранена осколком немецкого снаряда. Умерла от раны. (1896 – 23.03.1915)</vt:lpstr>
      <vt:lpstr>Слайд 11</vt:lpstr>
      <vt:lpstr>Слайд 12</vt:lpstr>
      <vt:lpstr>Слайд 13</vt:lpstr>
      <vt:lpstr>Слайд 14</vt:lpstr>
      <vt:lpstr> Д/З:  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19</cp:revision>
  <dcterms:created xsi:type="dcterms:W3CDTF">2015-12-06T12:18:40Z</dcterms:created>
  <dcterms:modified xsi:type="dcterms:W3CDTF">2015-12-10T13:29:09Z</dcterms:modified>
</cp:coreProperties>
</file>