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6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7B39E-E7C1-420A-B248-06414646F71B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F6CC9-7640-42FF-98C1-4B63C61EF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20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F6CC9-7640-42FF-98C1-4B63C61EF01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07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«Справедливость»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437112"/>
            <a:ext cx="6400800" cy="14732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Интегрированный  </a:t>
            </a:r>
            <a:r>
              <a:rPr lang="ru-RU" b="1" dirty="0" err="1" smtClean="0">
                <a:solidFill>
                  <a:schemeClr val="tx1"/>
                </a:solidFill>
              </a:rPr>
              <a:t>м</a:t>
            </a:r>
            <a:r>
              <a:rPr lang="ru-RU" b="1" dirty="0" err="1" smtClean="0">
                <a:solidFill>
                  <a:schemeClr val="tx1"/>
                </a:solidFill>
              </a:rPr>
              <a:t>етапредметный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урок 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ОРКСЭ</a:t>
            </a:r>
            <a:r>
              <a:rPr lang="en-US" b="1" dirty="0" smtClean="0">
                <a:solidFill>
                  <a:schemeClr val="tx1"/>
                </a:solidFill>
              </a:rPr>
              <a:t>/</a:t>
            </a:r>
            <a:r>
              <a:rPr lang="ru-RU" b="1" dirty="0" smtClean="0">
                <a:solidFill>
                  <a:schemeClr val="tx1"/>
                </a:solidFill>
              </a:rPr>
              <a:t>Литературное чтение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2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tretch>
            <a:fillRect/>
          </a:stretch>
        </p:blipFill>
        <p:spPr>
          <a:xfrm rot="600000">
            <a:off x="6061822" y="3717256"/>
            <a:ext cx="2579434" cy="2872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2736304" cy="2575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5" cstate="print"/>
          <a:stretch>
            <a:fillRect/>
          </a:stretch>
        </p:blipFill>
        <p:spPr>
          <a:xfrm rot="599874">
            <a:off x="6146603" y="277750"/>
            <a:ext cx="2643375" cy="3024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6553" y="3429000"/>
            <a:ext cx="2747707" cy="3095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66407" y="5892520"/>
            <a:ext cx="2006797" cy="799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9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85729" y="2132856"/>
            <a:ext cx="13681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786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Михаил  Михайлович  Зощенко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«Лелька и Минька» 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176464" cy="48122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3698116" cy="3978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227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-171400"/>
            <a:ext cx="5472608" cy="24482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 цикла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</a:rPr>
              <a:t>«Лёля </a:t>
            </a:r>
            <a:r>
              <a:rPr lang="ru-RU" b="1" dirty="0" smtClean="0">
                <a:solidFill>
                  <a:srgbClr val="FF0000"/>
                </a:solidFill>
              </a:rPr>
              <a:t>и Минька»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Светлана\Desktop\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88509">
            <a:off x="5735886" y="2924944"/>
            <a:ext cx="2917168" cy="31683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34"/>
          <a:stretch/>
        </p:blipFill>
        <p:spPr bwMode="auto">
          <a:xfrm>
            <a:off x="611560" y="404665"/>
            <a:ext cx="3024336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5340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30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620688"/>
            <a:ext cx="6672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Выберите верные утверждения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727230"/>
            <a:ext cx="908453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1.Когда </a:t>
            </a:r>
            <a:r>
              <a:rPr lang="ru-RU" sz="2800" b="1" dirty="0"/>
              <a:t>Минька зарыдал, то на его плач </a:t>
            </a:r>
            <a:r>
              <a:rPr lang="ru-RU" sz="2800" b="1" dirty="0" smtClean="0"/>
              <a:t>сбежались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</a:t>
            </a:r>
            <a:r>
              <a:rPr lang="ru-RU" sz="2800" b="1" dirty="0"/>
              <a:t>папа, мама и бабушка</a:t>
            </a:r>
            <a:r>
              <a:rPr lang="ru-RU" sz="2800" b="1" dirty="0" smtClean="0"/>
              <a:t>.</a:t>
            </a:r>
          </a:p>
          <a:p>
            <a:r>
              <a:rPr lang="ru-RU" sz="2800" b="1" dirty="0"/>
              <a:t>2. </a:t>
            </a:r>
            <a:r>
              <a:rPr lang="ru-RU" sz="2800" b="1" dirty="0" smtClean="0"/>
              <a:t>Бабушка </a:t>
            </a:r>
            <a:r>
              <a:rPr lang="ru-RU" sz="2800" b="1" dirty="0"/>
              <a:t>обещала родным, что будет дарить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Миньке </a:t>
            </a:r>
            <a:r>
              <a:rPr lang="ru-RU" sz="2800" b="1" dirty="0"/>
              <a:t>подарки в «пику Лельке», т.е. назло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3. Минька </a:t>
            </a:r>
            <a:r>
              <a:rPr lang="ru-RU" sz="2800" b="1" dirty="0"/>
              <a:t>подарил Леле две монетки</a:t>
            </a:r>
            <a:r>
              <a:rPr lang="ru-RU" sz="2800" b="1" dirty="0" smtClean="0"/>
              <a:t>.</a:t>
            </a:r>
          </a:p>
          <a:p>
            <a:r>
              <a:rPr lang="ru-RU" sz="2800" b="1" dirty="0"/>
              <a:t>4. </a:t>
            </a:r>
            <a:r>
              <a:rPr lang="ru-RU" sz="2800" b="1" dirty="0" smtClean="0"/>
              <a:t>От </a:t>
            </a:r>
            <a:r>
              <a:rPr lang="ru-RU" sz="2800" b="1" dirty="0"/>
              <a:t>радости Минька побежал в сад, нашел </a:t>
            </a:r>
            <a:r>
              <a:rPr lang="ru-RU" sz="2800" b="1" dirty="0" smtClean="0"/>
              <a:t>свою</a:t>
            </a:r>
          </a:p>
          <a:p>
            <a:r>
              <a:rPr lang="ru-RU" sz="2800" b="1" dirty="0" smtClean="0"/>
              <a:t>    </a:t>
            </a:r>
            <a:r>
              <a:rPr lang="ru-RU" sz="2800" b="1" dirty="0"/>
              <a:t>сестренку и дал ей еще монетку, но взрослым ничего </a:t>
            </a:r>
            <a:endParaRPr lang="ru-RU" sz="2800" b="1" dirty="0" smtClean="0"/>
          </a:p>
          <a:p>
            <a:r>
              <a:rPr lang="ru-RU" sz="2800" b="1" dirty="0" smtClean="0"/>
              <a:t>    не </a:t>
            </a:r>
            <a:r>
              <a:rPr lang="ru-RU" sz="2800" b="1" dirty="0"/>
              <a:t>сказал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5. После  </a:t>
            </a:r>
            <a:r>
              <a:rPr lang="ru-RU" sz="2800" b="1" dirty="0"/>
              <a:t>этого Лелька целую неделю </a:t>
            </a:r>
            <a:r>
              <a:rPr lang="ru-RU" sz="2800" b="1" dirty="0" smtClean="0"/>
              <a:t>пролежала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</a:t>
            </a:r>
            <a:r>
              <a:rPr lang="ru-RU" sz="2800" b="1" dirty="0"/>
              <a:t>в </a:t>
            </a:r>
            <a:r>
              <a:rPr lang="ru-RU" sz="2800" b="1" dirty="0" smtClean="0"/>
              <a:t>кровати.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18348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117</TotalTime>
  <Words>103</Words>
  <Application>Microsoft Office PowerPoint</Application>
  <PresentationFormat>Экран (4:3)</PresentationFormat>
  <Paragraphs>18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«Справедливость»</vt:lpstr>
      <vt:lpstr>Слайд 2</vt:lpstr>
      <vt:lpstr>Михаил  Михайлович  Зощенко «Лелька и Минька»  </vt:lpstr>
      <vt:lpstr>Из цикла  «Лёля и Минька»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«Справедливость»</dc:title>
  <dc:creator>Светлана</dc:creator>
  <cp:lastModifiedBy>Светлана</cp:lastModifiedBy>
  <cp:revision>13</cp:revision>
  <dcterms:created xsi:type="dcterms:W3CDTF">2013-11-26T11:06:26Z</dcterms:created>
  <dcterms:modified xsi:type="dcterms:W3CDTF">2020-06-02T12:50:05Z</dcterms:modified>
</cp:coreProperties>
</file>